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8" r:id="rId3"/>
    <p:sldId id="267" r:id="rId4"/>
    <p:sldId id="259" r:id="rId5"/>
    <p:sldId id="263" r:id="rId6"/>
    <p:sldId id="266" r:id="rId7"/>
    <p:sldId id="268" r:id="rId8"/>
    <p:sldId id="264" r:id="rId9"/>
    <p:sldId id="265" r:id="rId10"/>
    <p:sldId id="262" r:id="rId11"/>
    <p:sldId id="269" r:id="rId12"/>
    <p:sldId id="260" r:id="rId13"/>
    <p:sldId id="257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  <a:srgbClr val="990099"/>
    <a:srgbClr val="FF00FF"/>
    <a:srgbClr val="CC66FF"/>
    <a:srgbClr val="CC00CC"/>
    <a:srgbClr val="CC0099"/>
    <a:srgbClr val="962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6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490E-574F-41CE-93A5-C785AAE8B5C2}" type="datetimeFigureOut">
              <a:rPr lang="ru-RU" smtClean="0"/>
              <a:t>29.11.2014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177FB-2283-49F1-9327-B46E462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748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490E-574F-41CE-93A5-C785AAE8B5C2}" type="datetimeFigureOut">
              <a:rPr lang="ru-RU" smtClean="0"/>
              <a:t>29.11.2014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177FB-2283-49F1-9327-B46E462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47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490E-574F-41CE-93A5-C785AAE8B5C2}" type="datetimeFigureOut">
              <a:rPr lang="ru-RU" smtClean="0"/>
              <a:t>29.11.2014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177FB-2283-49F1-9327-B46E462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53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490E-574F-41CE-93A5-C785AAE8B5C2}" type="datetimeFigureOut">
              <a:rPr lang="ru-RU" smtClean="0"/>
              <a:t>29.11.2014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177FB-2283-49F1-9327-B46E462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981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490E-574F-41CE-93A5-C785AAE8B5C2}" type="datetimeFigureOut">
              <a:rPr lang="ru-RU" smtClean="0"/>
              <a:t>29.11.2014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177FB-2283-49F1-9327-B46E462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8176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490E-574F-41CE-93A5-C785AAE8B5C2}" type="datetimeFigureOut">
              <a:rPr lang="ru-RU" smtClean="0"/>
              <a:t>29.11.2014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177FB-2283-49F1-9327-B46E462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377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490E-574F-41CE-93A5-C785AAE8B5C2}" type="datetimeFigureOut">
              <a:rPr lang="ru-RU" smtClean="0"/>
              <a:t>29.11.2014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177FB-2283-49F1-9327-B46E462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989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490E-574F-41CE-93A5-C785AAE8B5C2}" type="datetimeFigureOut">
              <a:rPr lang="ru-RU" smtClean="0"/>
              <a:t>29.11.2014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177FB-2283-49F1-9327-B46E462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936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490E-574F-41CE-93A5-C785AAE8B5C2}" type="datetimeFigureOut">
              <a:rPr lang="ru-RU" smtClean="0"/>
              <a:t>29.11.2014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177FB-2283-49F1-9327-B46E462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9607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490E-574F-41CE-93A5-C785AAE8B5C2}" type="datetimeFigureOut">
              <a:rPr lang="ru-RU" smtClean="0"/>
              <a:t>29.11.2014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177FB-2283-49F1-9327-B46E462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066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490E-574F-41CE-93A5-C785AAE8B5C2}" type="datetimeFigureOut">
              <a:rPr lang="ru-RU" smtClean="0"/>
              <a:t>29.11.2014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177FB-2283-49F1-9327-B46E462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38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C490E-574F-41CE-93A5-C785AAE8B5C2}" type="datetimeFigureOut">
              <a:rPr lang="ru-RU" smtClean="0"/>
              <a:t>29.11.2014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177FB-2283-49F1-9327-B46E462C4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89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06977" y="5145635"/>
            <a:ext cx="8610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CC00FF"/>
                </a:solidFill>
                <a:cs typeface="Aharoni" panose="02010803020104030203" pitchFamily="2" charset="-79"/>
              </a:rPr>
              <a:t>Мы решили </a:t>
            </a:r>
            <a:r>
              <a:rPr lang="ru-RU" b="1" dirty="0">
                <a:solidFill>
                  <a:srgbClr val="CC00FF"/>
                </a:solidFill>
                <a:cs typeface="Aharoni" panose="02010803020104030203" pitchFamily="2" charset="-79"/>
              </a:rPr>
              <a:t>визуально представить свою социальную </a:t>
            </a:r>
            <a:r>
              <a:rPr lang="ru-RU" b="1" dirty="0" smtClean="0">
                <a:solidFill>
                  <a:srgbClr val="CC00FF"/>
                </a:solidFill>
                <a:cs typeface="Aharoni" panose="02010803020104030203" pitchFamily="2" charset="-79"/>
              </a:rPr>
              <a:t>сеть в                 </a:t>
            </a:r>
            <a:r>
              <a:rPr lang="en-US" sz="2800" b="1" dirty="0" smtClean="0">
                <a:solidFill>
                  <a:srgbClr val="CC00FF"/>
                </a:solidFill>
                <a:cs typeface="Aharoni" panose="02010803020104030203" pitchFamily="2" charset="-79"/>
              </a:rPr>
              <a:t> </a:t>
            </a:r>
            <a:r>
              <a:rPr lang="ru-RU" b="1" dirty="0" smtClean="0">
                <a:solidFill>
                  <a:srgbClr val="CC00FF"/>
                </a:solidFill>
                <a:cs typeface="Aharoni" panose="02010803020104030203" pitchFamily="2" charset="-79"/>
              </a:rPr>
              <a:t>формате.</a:t>
            </a:r>
          </a:p>
          <a:p>
            <a:pPr algn="ctr"/>
            <a:r>
              <a:rPr lang="ru-RU" b="1" dirty="0">
                <a:solidFill>
                  <a:srgbClr val="CC00FF"/>
                </a:solidFill>
                <a:cs typeface="Aharoni" panose="02010803020104030203" pitchFamily="2" charset="-79"/>
              </a:rPr>
              <a:t>КАК она выглядит?</a:t>
            </a:r>
            <a:endParaRPr lang="ru-RU" b="1" dirty="0" smtClean="0">
              <a:solidFill>
                <a:srgbClr val="CC00FF"/>
              </a:solidFill>
              <a:effectLst/>
              <a:cs typeface="Aharoni" panose="02010803020104030203" pitchFamily="2" charset="-79"/>
            </a:endParaRPr>
          </a:p>
          <a:p>
            <a:pPr algn="ctr"/>
            <a:r>
              <a:rPr lang="ru-RU" b="1" dirty="0">
                <a:solidFill>
                  <a:srgbClr val="CC00FF"/>
                </a:solidFill>
                <a:cs typeface="Aharoni" panose="02010803020104030203" pitchFamily="2" charset="-79"/>
              </a:rPr>
              <a:t>Какие в ней есть </a:t>
            </a:r>
            <a:r>
              <a:rPr lang="ru-RU" b="1" dirty="0" smtClean="0">
                <a:solidFill>
                  <a:srgbClr val="CC00FF"/>
                </a:solidFill>
                <a:cs typeface="Aharoni" panose="02010803020104030203" pitchFamily="2" charset="-79"/>
              </a:rPr>
              <a:t>группы? </a:t>
            </a:r>
          </a:p>
          <a:p>
            <a:pPr algn="ctr"/>
            <a:r>
              <a:rPr lang="ru-RU" b="1" dirty="0" smtClean="0">
                <a:solidFill>
                  <a:srgbClr val="CC00FF"/>
                </a:solidFill>
                <a:cs typeface="Aharoni" panose="02010803020104030203" pitchFamily="2" charset="-79"/>
              </a:rPr>
              <a:t>Какие </a:t>
            </a:r>
            <a:r>
              <a:rPr lang="ru-RU" b="1" dirty="0">
                <a:solidFill>
                  <a:srgbClr val="CC00FF"/>
                </a:solidFill>
                <a:cs typeface="Aharoni" panose="02010803020104030203" pitchFamily="2" charset="-79"/>
              </a:rPr>
              <a:t>из них самые </a:t>
            </a:r>
            <a:r>
              <a:rPr lang="ru-RU" b="1" dirty="0" smtClean="0">
                <a:solidFill>
                  <a:srgbClr val="CC00FF"/>
                </a:solidFill>
                <a:cs typeface="Aharoni" panose="02010803020104030203" pitchFamily="2" charset="-79"/>
              </a:rPr>
              <a:t>большие, в </a:t>
            </a:r>
            <a:r>
              <a:rPr lang="ru-RU" b="1" dirty="0">
                <a:solidFill>
                  <a:srgbClr val="CC00FF"/>
                </a:solidFill>
                <a:cs typeface="Aharoni" panose="02010803020104030203" pitchFamily="2" charset="-79"/>
              </a:rPr>
              <a:t>каких наоборот - меньше всего контактов.</a:t>
            </a:r>
            <a:endParaRPr lang="ru-RU" b="1" dirty="0" smtClean="0">
              <a:solidFill>
                <a:srgbClr val="CC00FF"/>
              </a:solidFill>
              <a:effectLst/>
              <a:cs typeface="Aharoni" panose="02010803020104030203" pitchFamily="2" charset="-79"/>
            </a:endParaRPr>
          </a:p>
          <a:p>
            <a:pPr algn="ctr"/>
            <a:r>
              <a:rPr lang="ru-RU" b="1" dirty="0">
                <a:solidFill>
                  <a:srgbClr val="CC00FF"/>
                </a:solidFill>
                <a:cs typeface="Aharoni" panose="02010803020104030203" pitchFamily="2" charset="-79"/>
              </a:rPr>
              <a:t>Как связаны твои контакты между собой?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5171446"/>
            <a:ext cx="8382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2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96400" cy="6903720"/>
          </a:xfrm>
        </p:spPr>
      </p:pic>
      <p:sp>
        <p:nvSpPr>
          <p:cNvPr id="5" name="TextBox 4"/>
          <p:cNvSpPr txBox="1"/>
          <p:nvPr/>
        </p:nvSpPr>
        <p:spPr>
          <a:xfrm>
            <a:off x="-152400" y="5077097"/>
            <a:ext cx="533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C00FF"/>
                </a:solidFill>
              </a:rPr>
              <a:t>m</a:t>
            </a:r>
            <a:r>
              <a:rPr lang="ru-RU" sz="3200" b="1" dirty="0" smtClean="0">
                <a:solidFill>
                  <a:srgbClr val="CC00FF"/>
                </a:solidFill>
              </a:rPr>
              <a:t>y </a:t>
            </a:r>
            <a:r>
              <a:rPr lang="ru-RU" sz="3200" b="1" dirty="0" err="1">
                <a:solidFill>
                  <a:srgbClr val="CC00FF"/>
                </a:solidFill>
              </a:rPr>
              <a:t>Galaxy</a:t>
            </a:r>
            <a:r>
              <a:rPr lang="ru-RU" sz="3200" b="1" dirty="0">
                <a:solidFill>
                  <a:srgbClr val="CC00FF"/>
                </a:solidFill>
              </a:rPr>
              <a:t> </a:t>
            </a:r>
            <a:r>
              <a:rPr lang="ru-RU" sz="3200" b="1" dirty="0"/>
              <a:t>показывает твою социальную сеть с самых красивых </a:t>
            </a:r>
            <a:r>
              <a:rPr lang="ru-RU" sz="3200" b="1" dirty="0" smtClean="0"/>
              <a:t>сторон</a:t>
            </a:r>
            <a:endParaRPr lang="ru-RU" sz="3200" b="1" dirty="0" smtClean="0">
              <a:effectLst/>
            </a:endParaRPr>
          </a:p>
          <a:p>
            <a:r>
              <a:rPr lang="ru-RU" sz="3200" b="1" dirty="0" smtClean="0"/>
              <a:t/>
            </a:r>
            <a:br>
              <a:rPr lang="ru-RU" sz="3200" b="1" dirty="0" smtClean="0"/>
            </a:b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40358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1"/>
          </a:xfrm>
        </p:spPr>
      </p:pic>
    </p:spTree>
    <p:extLst>
      <p:ext uri="{BB962C8B-B14F-4D97-AF65-F5344CB8AC3E}">
        <p14:creationId xmlns:p14="http://schemas.microsoft.com/office/powerpoint/2010/main" val="1581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e Big Bang Theory - Sheldon - Live long and prosper.avi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7999"/>
          </a:xfrm>
        </p:spPr>
      </p:pic>
    </p:spTree>
    <p:extLst>
      <p:ext uri="{BB962C8B-B14F-4D97-AF65-F5344CB8AC3E}">
        <p14:creationId xmlns:p14="http://schemas.microsoft.com/office/powerpoint/2010/main" val="74249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-30480" y="5638077"/>
            <a:ext cx="693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CC00FF"/>
                </a:solidFill>
              </a:rPr>
              <a:t>От создателей </a:t>
            </a:r>
            <a:r>
              <a:rPr lang="en-US" sz="3600" b="1" dirty="0" smtClean="0">
                <a:solidFill>
                  <a:srgbClr val="CC00FF"/>
                </a:solidFill>
              </a:rPr>
              <a:t>my Galaxy, </a:t>
            </a:r>
          </a:p>
          <a:p>
            <a:pPr algn="ctr"/>
            <a:r>
              <a:rPr lang="ru-RU" sz="3600" b="1" dirty="0" smtClean="0">
                <a:solidFill>
                  <a:srgbClr val="CC00FF"/>
                </a:solidFill>
              </a:rPr>
              <a:t>Спасибо за внимание!</a:t>
            </a:r>
            <a:endParaRPr lang="ru-RU" sz="3600" b="1" dirty="0">
              <a:solidFill>
                <a:srgbClr val="CC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91400" y="6238241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</a:rPr>
              <a:t>Ой, всё!</a:t>
            </a:r>
            <a:endParaRPr lang="ru-R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37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136"/>
            <a:ext cx="9144000" cy="69211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785" y="3581400"/>
            <a:ext cx="4860216" cy="3276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922" y="921841"/>
            <a:ext cx="4114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</a:rPr>
              <a:t>Это приложение в 3D формате визуально представляет твою сеть контактов. </a:t>
            </a:r>
            <a:endParaRPr lang="ru-RU" sz="2000" b="1" dirty="0" smtClean="0">
              <a:solidFill>
                <a:schemeClr val="bg1"/>
              </a:solidFill>
              <a:effectLst/>
            </a:endParaRPr>
          </a:p>
          <a:p>
            <a:pPr algn="ctr"/>
            <a:r>
              <a:rPr lang="ru-RU" sz="2000" b="1" dirty="0">
                <a:solidFill>
                  <a:schemeClr val="bg1"/>
                </a:solidFill>
              </a:rPr>
              <a:t>Загружает связи и контакты, группирует их в различные подсети.</a:t>
            </a:r>
            <a:endParaRPr lang="ru-RU" sz="2000" b="1" dirty="0" smtClean="0">
              <a:solidFill>
                <a:schemeClr val="bg1"/>
              </a:solidFill>
              <a:effectLst/>
            </a:endParaRPr>
          </a:p>
          <a:p>
            <a:pPr algn="ctr"/>
            <a:r>
              <a:rPr lang="ru-RU" sz="2000" b="1" dirty="0">
                <a:solidFill>
                  <a:schemeClr val="bg1"/>
                </a:solidFill>
              </a:rPr>
              <a:t>Вносит визуальную составляющую в работу с социальными сетями.</a:t>
            </a:r>
            <a:endParaRPr lang="ru-RU" sz="2000" b="1" dirty="0" smtClean="0">
              <a:solidFill>
                <a:schemeClr val="bg1"/>
              </a:solidFill>
              <a:effectLst/>
            </a:endParaRPr>
          </a:p>
          <a:p>
            <a:pPr algn="ctr"/>
            <a:r>
              <a:rPr lang="ru-RU" sz="2000" b="1" dirty="0" smtClean="0">
                <a:solidFill>
                  <a:schemeClr val="bg1"/>
                </a:solidFill>
              </a:rPr>
              <a:t/>
            </a:r>
            <a:br>
              <a:rPr lang="ru-RU" sz="2000" b="1" dirty="0" smtClean="0">
                <a:solidFill>
                  <a:schemeClr val="bg1"/>
                </a:solidFill>
              </a:rPr>
            </a:b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5922" y="152400"/>
            <a:ext cx="89118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CC00FF"/>
                </a:solidFill>
              </a:rPr>
              <a:t>m</a:t>
            </a:r>
            <a:r>
              <a:rPr lang="ru-RU" sz="4400" b="1" dirty="0" smtClean="0">
                <a:solidFill>
                  <a:srgbClr val="CC00FF"/>
                </a:solidFill>
              </a:rPr>
              <a:t>y </a:t>
            </a:r>
            <a:r>
              <a:rPr lang="ru-RU" sz="4400" b="1" dirty="0" err="1">
                <a:solidFill>
                  <a:srgbClr val="CC00FF"/>
                </a:solidFill>
              </a:rPr>
              <a:t>Galaxy</a:t>
            </a:r>
            <a:r>
              <a:rPr lang="ru-RU" sz="4400" b="1" dirty="0">
                <a:solidFill>
                  <a:srgbClr val="CC00FF"/>
                </a:solidFill>
              </a:rPr>
              <a:t> </a:t>
            </a:r>
            <a:r>
              <a:rPr lang="ru-RU" sz="4400" b="1" dirty="0">
                <a:solidFill>
                  <a:schemeClr val="bg1"/>
                </a:solidFill>
              </a:rPr>
              <a:t>позволяет все </a:t>
            </a:r>
            <a:r>
              <a:rPr lang="ru-RU" sz="4400" b="1" dirty="0" smtClean="0">
                <a:solidFill>
                  <a:schemeClr val="bg1"/>
                </a:solidFill>
              </a:rPr>
              <a:t>это узнать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00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9311641" cy="6858001"/>
          </a:xfrm>
        </p:spPr>
      </p:pic>
      <p:sp>
        <p:nvSpPr>
          <p:cNvPr id="7" name="TextBox 6"/>
          <p:cNvSpPr txBox="1"/>
          <p:nvPr/>
        </p:nvSpPr>
        <p:spPr>
          <a:xfrm>
            <a:off x="4323806" y="4267200"/>
            <a:ext cx="457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>
                <a:solidFill>
                  <a:srgbClr val="CC00FF"/>
                </a:solidFill>
              </a:rPr>
              <a:t>my</a:t>
            </a:r>
            <a:r>
              <a:rPr lang="ru-RU" sz="2400" b="1" dirty="0">
                <a:solidFill>
                  <a:srgbClr val="CC00FF"/>
                </a:solidFill>
              </a:rPr>
              <a:t> </a:t>
            </a:r>
            <a:r>
              <a:rPr lang="ru-RU" sz="2400" b="1" dirty="0" err="1">
                <a:solidFill>
                  <a:srgbClr val="CC00FF"/>
                </a:solidFill>
              </a:rPr>
              <a:t>Galaxy</a:t>
            </a:r>
            <a:endParaRPr lang="ru-RU" sz="2400" dirty="0">
              <a:solidFill>
                <a:srgbClr val="CC00FF"/>
              </a:solidFill>
            </a:endParaRP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дает возможность визуально представить свою сеть контактов, увидеть деление сети на более  мелкие, оценить их объем, количество людей в группе.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Можно найти людей, которые объединяют твои подсети, являясь общими для нескольких твоих компаний контактов.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37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6058"/>
            <a:ext cx="9321588" cy="6894058"/>
          </a:xfrm>
        </p:spPr>
      </p:pic>
      <p:sp>
        <p:nvSpPr>
          <p:cNvPr id="8" name="TextBox 7"/>
          <p:cNvSpPr txBox="1"/>
          <p:nvPr/>
        </p:nvSpPr>
        <p:spPr>
          <a:xfrm>
            <a:off x="228600" y="-36059"/>
            <a:ext cx="8900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Способствует большей наглядности деления общей сети по признакам, например, географии, интересам и увлечениям, места работы или учебы.</a:t>
            </a:r>
            <a:endParaRPr lang="ru-RU" sz="2000" b="1" dirty="0" smtClean="0">
              <a:solidFill>
                <a:schemeClr val="bg1"/>
              </a:solidFill>
              <a:effectLst/>
            </a:endParaRPr>
          </a:p>
          <a:p>
            <a:pPr algn="ctr"/>
            <a:r>
              <a:rPr lang="ru-RU" sz="2000" b="1" dirty="0" smtClean="0">
                <a:solidFill>
                  <a:schemeClr val="bg1"/>
                </a:solidFill>
              </a:rPr>
              <a:t>На </a:t>
            </a:r>
            <a:r>
              <a:rPr lang="ru-RU" sz="2000" b="1" dirty="0">
                <a:solidFill>
                  <a:schemeClr val="bg1"/>
                </a:solidFill>
              </a:rPr>
              <a:t>основании выделения группы можно создавать </a:t>
            </a:r>
            <a:r>
              <a:rPr lang="ru-RU" sz="2000" b="1" dirty="0" err="1">
                <a:solidFill>
                  <a:schemeClr val="bg1"/>
                </a:solidFill>
              </a:rPr>
              <a:t>ивенты</a:t>
            </a:r>
            <a:r>
              <a:rPr lang="ru-RU" sz="2000" b="1" dirty="0">
                <a:solidFill>
                  <a:schemeClr val="bg1"/>
                </a:solidFill>
              </a:rPr>
              <a:t> в </a:t>
            </a:r>
            <a:r>
              <a:rPr lang="ru-RU" sz="2000" b="1" dirty="0" err="1">
                <a:solidFill>
                  <a:schemeClr val="bg1"/>
                </a:solidFill>
              </a:rPr>
              <a:t>соцсетях</a:t>
            </a:r>
            <a:r>
              <a:rPr lang="ru-RU" sz="2000" b="1" dirty="0">
                <a:solidFill>
                  <a:schemeClr val="bg1"/>
                </a:solidFill>
              </a:rPr>
              <a:t>, на которые можно приглашать людей из одной подгруппы контактов, тем самым на мероприятии будет больше общих знакомых или людей, которые имеют что-то общее.</a:t>
            </a:r>
          </a:p>
        </p:txBody>
      </p:sp>
    </p:spTree>
    <p:extLst>
      <p:ext uri="{BB962C8B-B14F-4D97-AF65-F5344CB8AC3E}">
        <p14:creationId xmlns:p14="http://schemas.microsoft.com/office/powerpoint/2010/main" val="37191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096" y="0"/>
            <a:ext cx="4445907" cy="6858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03" y="-28304"/>
            <a:ext cx="4724400" cy="68863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8303" y="32657"/>
            <a:ext cx="4724400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50" b="1" dirty="0"/>
              <a:t>Группы контактов </a:t>
            </a:r>
            <a:r>
              <a:rPr lang="ru-RU" sz="1750" b="1" dirty="0" smtClean="0"/>
              <a:t>выделяются разными </a:t>
            </a:r>
            <a:r>
              <a:rPr lang="ru-RU" sz="1750" b="1" dirty="0" smtClean="0"/>
              <a:t>цветами</a:t>
            </a:r>
            <a:r>
              <a:rPr lang="ru-RU" sz="1750" b="1" dirty="0" smtClean="0"/>
              <a:t>, как и его связи.</a:t>
            </a:r>
            <a:endParaRPr lang="ru-RU" sz="1750" b="0" dirty="0" smtClean="0">
              <a:effectLst/>
            </a:endParaRPr>
          </a:p>
          <a:p>
            <a:pPr algn="ctr"/>
            <a:r>
              <a:rPr lang="ru-RU" sz="1750" b="1" dirty="0"/>
              <a:t>3D формат позволяет со всех сторон рассмотреть свою сеть, группы контактов, углубляясь </a:t>
            </a:r>
            <a:r>
              <a:rPr lang="ru-RU" sz="1750" b="1" dirty="0" smtClean="0"/>
              <a:t>в поиске. </a:t>
            </a:r>
            <a:endParaRPr lang="ru-RU" sz="1750" b="0" dirty="0" smtClean="0">
              <a:effectLst/>
            </a:endParaRPr>
          </a:p>
          <a:p>
            <a:pPr algn="ctr"/>
            <a:r>
              <a:rPr lang="ru-RU" sz="1750" b="1" dirty="0"/>
              <a:t>При наведении на </a:t>
            </a:r>
            <a:r>
              <a:rPr lang="ru-RU" sz="1750" b="1" dirty="0" smtClean="0"/>
              <a:t>контакт - справа </a:t>
            </a:r>
            <a:r>
              <a:rPr lang="ru-RU" sz="1750" b="1" dirty="0"/>
              <a:t>появляется более детальная информация о </a:t>
            </a:r>
            <a:r>
              <a:rPr lang="ru-RU" sz="1750" b="1" dirty="0" smtClean="0"/>
              <a:t>нем</a:t>
            </a:r>
            <a:r>
              <a:rPr lang="en-US" sz="1750" b="1" dirty="0" smtClean="0"/>
              <a:t> </a:t>
            </a:r>
            <a:r>
              <a:rPr lang="ru-RU" sz="1750" b="1" dirty="0" smtClean="0"/>
              <a:t>и по ссылке можно зайти </a:t>
            </a:r>
            <a:r>
              <a:rPr lang="ru-RU" sz="1750" b="1" dirty="0" smtClean="0"/>
              <a:t>на страницу человека в социальной сети.</a:t>
            </a:r>
            <a:endParaRPr lang="ru-RU" sz="1750" dirty="0"/>
          </a:p>
        </p:txBody>
      </p:sp>
    </p:spTree>
    <p:extLst>
      <p:ext uri="{BB962C8B-B14F-4D97-AF65-F5344CB8AC3E}">
        <p14:creationId xmlns:p14="http://schemas.microsoft.com/office/powerpoint/2010/main" val="77455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75266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96401" cy="6858001"/>
          </a:xfrm>
        </p:spPr>
      </p:pic>
      <p:sp>
        <p:nvSpPr>
          <p:cNvPr id="7" name="TextBox 6"/>
          <p:cNvSpPr txBox="1"/>
          <p:nvPr/>
        </p:nvSpPr>
        <p:spPr>
          <a:xfrm>
            <a:off x="5334000" y="5159829"/>
            <a:ext cx="388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CC00FF"/>
                </a:solidFill>
              </a:rPr>
              <a:t>Изображения связей контактов можно скрыть.</a:t>
            </a:r>
          </a:p>
          <a:p>
            <a:pPr algn="ctr"/>
            <a:r>
              <a:rPr lang="ru-RU" sz="2400" b="1" dirty="0" smtClean="0">
                <a:solidFill>
                  <a:srgbClr val="CC00FF"/>
                </a:solidFill>
              </a:rPr>
              <a:t>Размер узла показывает количество связей.</a:t>
            </a:r>
          </a:p>
          <a:p>
            <a:pPr algn="ctr"/>
            <a:endParaRPr lang="ru-RU" sz="2400" b="1" dirty="0">
              <a:solidFill>
                <a:srgbClr val="CC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5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4"/>
            <a:ext cx="5334000" cy="68775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167" y="152400"/>
            <a:ext cx="3686175" cy="2190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6926" y="2590800"/>
            <a:ext cx="3716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Теперь они вместе.</a:t>
            </a:r>
          </a:p>
          <a:p>
            <a:pPr algn="ctr"/>
            <a:r>
              <a:rPr lang="en-US" sz="2400" b="1" dirty="0" smtClean="0">
                <a:solidFill>
                  <a:srgbClr val="CC00FF"/>
                </a:solidFill>
              </a:rPr>
              <a:t>my Galaxy </a:t>
            </a:r>
            <a:r>
              <a:rPr lang="ru-RU" sz="2400" b="1" dirty="0" smtClean="0"/>
              <a:t>объединяет</a:t>
            </a:r>
          </a:p>
          <a:p>
            <a:pPr algn="ctr"/>
            <a:r>
              <a:rPr lang="ru-RU" sz="2400" b="1" dirty="0"/>
              <a:t>их в одном </a:t>
            </a:r>
            <a:r>
              <a:rPr lang="ru-RU" sz="2400" b="1" dirty="0" smtClean="0"/>
              <a:t>графе, различить их можно по форме фигуры узла - шар или куб </a:t>
            </a:r>
            <a:endParaRPr lang="ru-RU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456" y="5010089"/>
            <a:ext cx="1792069" cy="17920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4973359"/>
            <a:ext cx="1828799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0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98" y="-17418"/>
            <a:ext cx="9261998" cy="6875417"/>
          </a:xfrm>
        </p:spPr>
      </p:pic>
      <p:sp>
        <p:nvSpPr>
          <p:cNvPr id="5" name="TextBox 4"/>
          <p:cNvSpPr txBox="1"/>
          <p:nvPr/>
        </p:nvSpPr>
        <p:spPr>
          <a:xfrm>
            <a:off x="5029200" y="5181600"/>
            <a:ext cx="3962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CC00FF"/>
                </a:solidFill>
              </a:rPr>
              <a:t>Зайди и увидишь свою социальную сеть в формате 3</a:t>
            </a:r>
            <a:r>
              <a:rPr lang="en-US" sz="2800" b="1" dirty="0" smtClean="0">
                <a:solidFill>
                  <a:srgbClr val="CC00FF"/>
                </a:solidFill>
              </a:rPr>
              <a:t>D</a:t>
            </a:r>
            <a:endParaRPr lang="ru-RU" sz="2800" b="1" dirty="0">
              <a:solidFill>
                <a:srgbClr val="CC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72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</TotalTime>
  <Words>273</Words>
  <Application>Microsoft Office PowerPoint</Application>
  <PresentationFormat>On-screen Show (4:3)</PresentationFormat>
  <Paragraphs>29</Paragraphs>
  <Slides>13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Yuliya Agapova</dc:creator>
  <cp:lastModifiedBy>Yuliya Agapova</cp:lastModifiedBy>
  <cp:revision>72</cp:revision>
  <dcterms:created xsi:type="dcterms:W3CDTF">2014-11-28T11:42:05Z</dcterms:created>
  <dcterms:modified xsi:type="dcterms:W3CDTF">2014-11-29T10:37:19Z</dcterms:modified>
</cp:coreProperties>
</file>